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9" r:id="rId3"/>
    <p:sldId id="257" r:id="rId4"/>
    <p:sldId id="262" r:id="rId5"/>
    <p:sldId id="266" r:id="rId6"/>
    <p:sldId id="263" r:id="rId7"/>
    <p:sldId id="264" r:id="rId8"/>
    <p:sldId id="267" r:id="rId9"/>
    <p:sldId id="269" r:id="rId10"/>
    <p:sldId id="268" r:id="rId11"/>
    <p:sldId id="270" r:id="rId12"/>
    <p:sldId id="271" r:id="rId13"/>
    <p:sldId id="272" r:id="rId14"/>
    <p:sldId id="274" r:id="rId15"/>
    <p:sldId id="275" r:id="rId16"/>
    <p:sldId id="276" r:id="rId17"/>
    <p:sldId id="26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99"/>
    <p:restoredTop sz="94615"/>
  </p:normalViewPr>
  <p:slideViewPr>
    <p:cSldViewPr snapToGrid="0" snapToObjects="1">
      <p:cViewPr>
        <p:scale>
          <a:sx n="85" d="100"/>
          <a:sy n="85" d="100"/>
        </p:scale>
        <p:origin x="59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de-DE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1989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3992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1848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7553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063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11770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3591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93363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3815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3841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240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023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53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7289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8031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368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9980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DCDBD9C-6329-C24B-B909-F3222FA6E307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E32300C3-D099-8E48-8F2B-7FE58892CA6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92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4F4FA5-D90C-69D8-46B7-D00DEE4BB7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Projektpräsentation </a:t>
            </a:r>
            <a:br>
              <a:rPr lang="de-DE" dirty="0"/>
            </a:br>
            <a:br>
              <a:rPr lang="de-DE" dirty="0"/>
            </a:br>
            <a:r>
              <a:rPr lang="de-DE" sz="4400" dirty="0"/>
              <a:t>Datenbankbasierte Web-Anwendungen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A99BC9A-7616-9ADF-6D77-B526AF26AB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32500" lnSpcReduction="20000"/>
          </a:bodyPr>
          <a:lstStyle/>
          <a:p>
            <a:pPr algn="l"/>
            <a:r>
              <a:rPr lang="de-DE" sz="2000" dirty="0"/>
              <a:t>Autoren:			Markus Wechsel, Stephane </a:t>
            </a:r>
            <a:r>
              <a:rPr lang="de-DE" sz="2000" dirty="0" err="1"/>
              <a:t>Dongmo</a:t>
            </a:r>
            <a:r>
              <a:rPr lang="de-DE" sz="2000" dirty="0"/>
              <a:t> und Mehmet Kaplan</a:t>
            </a:r>
          </a:p>
          <a:p>
            <a:pPr algn="l"/>
            <a:r>
              <a:rPr lang="de-DE" sz="2000" dirty="0"/>
              <a:t>Studiengang:		Medieninformatik</a:t>
            </a:r>
          </a:p>
          <a:p>
            <a:pPr algn="l"/>
            <a:r>
              <a:rPr lang="de-DE" sz="2000" dirty="0"/>
              <a:t>Fachsemester:		4</a:t>
            </a:r>
          </a:p>
          <a:p>
            <a:pPr algn="l"/>
            <a:r>
              <a:rPr lang="de-DE" sz="2000" dirty="0"/>
              <a:t>Matrikelnummern:	5148680, 5148440,  5148693</a:t>
            </a:r>
          </a:p>
        </p:txBody>
      </p:sp>
    </p:spTree>
    <p:extLst>
      <p:ext uri="{BB962C8B-B14F-4D97-AF65-F5344CB8AC3E}">
        <p14:creationId xmlns:p14="http://schemas.microsoft.com/office/powerpoint/2010/main" val="288281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75E4113-DFEA-6A3C-45EF-6C97832E28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9356" y="1690688"/>
            <a:ext cx="7314791" cy="4351338"/>
          </a:xfrm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9D114F79-FE9C-8579-E5D7-05AA4D1369FD}"/>
              </a:ext>
            </a:extLst>
          </p:cNvPr>
          <p:cNvSpPr txBox="1">
            <a:spLocks/>
          </p:cNvSpPr>
          <p:nvPr/>
        </p:nvSpPr>
        <p:spPr>
          <a:xfrm>
            <a:off x="479685" y="2224393"/>
            <a:ext cx="3386987" cy="3817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Über den Menü-Punkt „Pages“ erreicht man:</a:t>
            </a:r>
          </a:p>
          <a:p>
            <a:pPr lvl="1"/>
            <a:r>
              <a:rPr lang="de-DE" dirty="0"/>
              <a:t>Shopping </a:t>
            </a:r>
            <a:r>
              <a:rPr lang="de-DE" dirty="0" err="1"/>
              <a:t>Cart</a:t>
            </a:r>
            <a:r>
              <a:rPr lang="de-DE" dirty="0"/>
              <a:t>        (Warenkorb)</a:t>
            </a:r>
          </a:p>
          <a:p>
            <a:pPr lvl="1"/>
            <a:r>
              <a:rPr lang="de-DE" dirty="0" err="1"/>
              <a:t>Checkout</a:t>
            </a:r>
            <a:r>
              <a:rPr lang="de-DE" dirty="0"/>
              <a:t>                    (Kasse)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36DCD1F1-2DE8-DB64-8541-BCFAE26C4633}"/>
              </a:ext>
            </a:extLst>
          </p:cNvPr>
          <p:cNvCxnSpPr/>
          <p:nvPr/>
        </p:nvCxnSpPr>
        <p:spPr>
          <a:xfrm>
            <a:off x="4474723" y="2224391"/>
            <a:ext cx="226979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7021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C49C59F3-24DD-8B1F-4A28-E05D2F70298F}"/>
              </a:ext>
            </a:extLst>
          </p:cNvPr>
          <p:cNvSpPr txBox="1">
            <a:spLocks/>
          </p:cNvSpPr>
          <p:nvPr/>
        </p:nvSpPr>
        <p:spPr>
          <a:xfrm>
            <a:off x="494676" y="2233533"/>
            <a:ext cx="3593814" cy="38443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Der Shop hat vier verschiedene Kategorien:</a:t>
            </a:r>
          </a:p>
          <a:p>
            <a:pPr lvl="1"/>
            <a:r>
              <a:rPr lang="de-DE" dirty="0" err="1"/>
              <a:t>Televisions</a:t>
            </a:r>
            <a:endParaRPr lang="de-DE" dirty="0"/>
          </a:p>
          <a:p>
            <a:pPr lvl="1"/>
            <a:r>
              <a:rPr lang="de-DE" dirty="0"/>
              <a:t>Smartphones</a:t>
            </a:r>
          </a:p>
          <a:p>
            <a:pPr lvl="1"/>
            <a:r>
              <a:rPr lang="de-DE" dirty="0"/>
              <a:t>Tablets</a:t>
            </a:r>
          </a:p>
          <a:p>
            <a:pPr lvl="1"/>
            <a:r>
              <a:rPr lang="de-DE" dirty="0"/>
              <a:t>Laptop</a:t>
            </a:r>
          </a:p>
          <a:p>
            <a:r>
              <a:rPr lang="de-DE" dirty="0"/>
              <a:t>Ausgewählte Kategorie hebt sich durch die Farbe ab.</a:t>
            </a:r>
          </a:p>
        </p:txBody>
      </p:sp>
      <p:pic>
        <p:nvPicPr>
          <p:cNvPr id="12" name="Inhaltsplatzhalter 4">
            <a:extLst>
              <a:ext uri="{FF2B5EF4-FFF2-40B4-BE49-F238E27FC236}">
                <a16:creationId xmlns:a16="http://schemas.microsoft.com/office/drawing/2014/main" id="{C5B54511-2625-84FA-9E48-D0DC13D42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8489" y="1726547"/>
            <a:ext cx="7265311" cy="4351338"/>
          </a:xfrm>
        </p:spPr>
      </p:pic>
    </p:spTree>
    <p:extLst>
      <p:ext uri="{BB962C8B-B14F-4D97-AF65-F5344CB8AC3E}">
        <p14:creationId xmlns:p14="http://schemas.microsoft.com/office/powerpoint/2010/main" val="3215753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4A28D1B4-93D8-7878-F8E7-A494BDF85400}"/>
              </a:ext>
            </a:extLst>
          </p:cNvPr>
          <p:cNvSpPr txBox="1">
            <a:spLocks/>
          </p:cNvSpPr>
          <p:nvPr/>
        </p:nvSpPr>
        <p:spPr>
          <a:xfrm>
            <a:off x="494676" y="2248524"/>
            <a:ext cx="3593814" cy="3793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Um Artikel in den Warenkorb zu legen, kann man entweder</a:t>
            </a:r>
          </a:p>
          <a:p>
            <a:pPr lvl="1"/>
            <a:r>
              <a:rPr lang="de-DE" dirty="0"/>
              <a:t>„Add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Cart</a:t>
            </a:r>
            <a:r>
              <a:rPr lang="de-DE" dirty="0"/>
              <a:t>“</a:t>
            </a:r>
          </a:p>
          <a:p>
            <a:pPr marL="457200" lvl="1" indent="0">
              <a:buNone/>
            </a:pPr>
            <a:r>
              <a:rPr lang="de-DE" dirty="0"/>
              <a:t>oder auf das Produkt klicken.</a:t>
            </a:r>
          </a:p>
        </p:txBody>
      </p:sp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D7F1B0EB-58DE-8850-F803-75FA78D25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6637" y="1690688"/>
            <a:ext cx="7257163" cy="4351338"/>
          </a:xfrm>
          <a:prstGeom prst="rect">
            <a:avLst/>
          </a:prstGeom>
        </p:spPr>
      </p:pic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C45E418E-A991-276A-513B-870D1CC94DB8}"/>
              </a:ext>
            </a:extLst>
          </p:cNvPr>
          <p:cNvCxnSpPr/>
          <p:nvPr/>
        </p:nvCxnSpPr>
        <p:spPr>
          <a:xfrm>
            <a:off x="8158038" y="4858247"/>
            <a:ext cx="349858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ahmen 14">
            <a:extLst>
              <a:ext uri="{FF2B5EF4-FFF2-40B4-BE49-F238E27FC236}">
                <a16:creationId xmlns:a16="http://schemas.microsoft.com/office/drawing/2014/main" id="{9C8BE212-36C3-703E-1C83-5D7DDCBA932F}"/>
              </a:ext>
            </a:extLst>
          </p:cNvPr>
          <p:cNvSpPr/>
          <p:nvPr/>
        </p:nvSpPr>
        <p:spPr>
          <a:xfrm>
            <a:off x="7452360" y="3605368"/>
            <a:ext cx="633550" cy="731501"/>
          </a:xfrm>
          <a:prstGeom prst="frame">
            <a:avLst/>
          </a:prstGeom>
          <a:solidFill>
            <a:srgbClr val="FF0000">
              <a:alpha val="53000"/>
            </a:srgbClr>
          </a:solidFill>
          <a:ln w="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095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E741315-27BD-5266-F17D-44BC9C236E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5829" y="1690688"/>
            <a:ext cx="7467971" cy="4351338"/>
          </a:xfr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E697A70D-6D77-1E2D-5D91-0FC3FC6A20FC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3047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Jedes Produkt wird auf der Seite Beschrieben.</a:t>
            </a:r>
          </a:p>
          <a:p>
            <a:r>
              <a:rPr lang="de-DE" dirty="0"/>
              <a:t>Um das Produkt hinzu zu fügen, nutzt man die „Add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Cart</a:t>
            </a:r>
            <a:r>
              <a:rPr lang="de-DE" dirty="0"/>
              <a:t>“ Fläche.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E576008-4896-6B12-A364-B754E3E0E6F4}"/>
              </a:ext>
            </a:extLst>
          </p:cNvPr>
          <p:cNvCxnSpPr>
            <a:cxnSpLocks/>
          </p:cNvCxnSpPr>
          <p:nvPr/>
        </p:nvCxnSpPr>
        <p:spPr>
          <a:xfrm>
            <a:off x="7626350" y="4338918"/>
            <a:ext cx="5842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6594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2EC98E1-52C7-1365-2EE9-C95F0B6725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689" y="1567149"/>
            <a:ext cx="7400234" cy="4351338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C11045B2-2D2F-BFEF-62D6-8E6684721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9610" y="1567149"/>
            <a:ext cx="2895600" cy="749300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2F763F2A-8EFD-39DD-1C9F-1AD48B251C97}"/>
              </a:ext>
            </a:extLst>
          </p:cNvPr>
          <p:cNvSpPr txBox="1">
            <a:spLocks/>
          </p:cNvSpPr>
          <p:nvPr/>
        </p:nvSpPr>
        <p:spPr>
          <a:xfrm>
            <a:off x="8239610" y="2506662"/>
            <a:ext cx="3047629" cy="34118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Im Warenkorb sieht man dann die Produkte, welche man hinzugefügt hat.</a:t>
            </a:r>
          </a:p>
          <a:p>
            <a:r>
              <a:rPr lang="de-DE" dirty="0"/>
              <a:t>Auch den aktuellen wert ist immer oben Rechts zu sehen.</a:t>
            </a:r>
          </a:p>
          <a:p>
            <a:r>
              <a:rPr lang="de-DE" dirty="0"/>
              <a:t>Mit „</a:t>
            </a:r>
            <a:r>
              <a:rPr lang="de-DE" dirty="0" err="1"/>
              <a:t>Proceed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Checkout</a:t>
            </a:r>
            <a:r>
              <a:rPr lang="de-DE" dirty="0"/>
              <a:t>“ wird man zu der Adressvergabe weitergeleitet.</a:t>
            </a:r>
          </a:p>
        </p:txBody>
      </p:sp>
    </p:spTree>
    <p:extLst>
      <p:ext uri="{BB962C8B-B14F-4D97-AF65-F5344CB8AC3E}">
        <p14:creationId xmlns:p14="http://schemas.microsoft.com/office/powerpoint/2010/main" val="1938507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B1BF505-2934-61B1-E435-0DAB8430D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0133" y="1690688"/>
            <a:ext cx="4273667" cy="2543438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1830CC6-56FF-1812-B9AB-5988F896F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0132" y="4148542"/>
            <a:ext cx="4273667" cy="1950708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FD698650-2875-0A00-FC62-C7714D8B87A5}"/>
              </a:ext>
            </a:extLst>
          </p:cNvPr>
          <p:cNvSpPr txBox="1">
            <a:spLocks/>
          </p:cNvSpPr>
          <p:nvPr/>
        </p:nvSpPr>
        <p:spPr>
          <a:xfrm>
            <a:off x="509666" y="2293494"/>
            <a:ext cx="6570465" cy="37485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Um die Bestellung zu </a:t>
            </a:r>
            <a:r>
              <a:rPr lang="de-DE" dirty="0" err="1"/>
              <a:t>vervolständigen</a:t>
            </a:r>
            <a:r>
              <a:rPr lang="de-DE" dirty="0"/>
              <a:t>, müssen noch die Informationen:</a:t>
            </a:r>
          </a:p>
          <a:p>
            <a:pPr lvl="1"/>
            <a:r>
              <a:rPr lang="de-DE" dirty="0"/>
              <a:t>Customer</a:t>
            </a:r>
          </a:p>
          <a:p>
            <a:pPr lvl="1"/>
            <a:r>
              <a:rPr lang="de-DE" dirty="0"/>
              <a:t>Shipping </a:t>
            </a:r>
            <a:r>
              <a:rPr lang="de-DE" dirty="0" err="1"/>
              <a:t>Address</a:t>
            </a:r>
            <a:endParaRPr lang="de-DE" dirty="0"/>
          </a:p>
          <a:p>
            <a:pPr lvl="1"/>
            <a:r>
              <a:rPr lang="de-DE" dirty="0"/>
              <a:t>Billing </a:t>
            </a:r>
            <a:r>
              <a:rPr lang="de-DE" dirty="0" err="1"/>
              <a:t>Address</a:t>
            </a:r>
            <a:endParaRPr lang="de-DE" dirty="0"/>
          </a:p>
          <a:p>
            <a:pPr lvl="1"/>
            <a:r>
              <a:rPr lang="de-DE" dirty="0" err="1"/>
              <a:t>Credit</a:t>
            </a:r>
            <a:r>
              <a:rPr lang="de-DE" dirty="0"/>
              <a:t> Card</a:t>
            </a:r>
          </a:p>
          <a:p>
            <a:pPr marL="457200" lvl="1" indent="0">
              <a:buNone/>
            </a:pPr>
            <a:r>
              <a:rPr lang="de-DE" dirty="0"/>
              <a:t>ausgefüllt werden.</a:t>
            </a:r>
          </a:p>
          <a:p>
            <a:r>
              <a:rPr lang="de-DE" dirty="0"/>
              <a:t>Mit „</a:t>
            </a:r>
            <a:r>
              <a:rPr lang="de-DE" dirty="0" err="1"/>
              <a:t>Puchase</a:t>
            </a:r>
            <a:r>
              <a:rPr lang="de-DE" dirty="0"/>
              <a:t>“ wird die Bestellung abgeschlossen.</a:t>
            </a:r>
          </a:p>
        </p:txBody>
      </p:sp>
    </p:spTree>
    <p:extLst>
      <p:ext uri="{BB962C8B-B14F-4D97-AF65-F5344CB8AC3E}">
        <p14:creationId xmlns:p14="http://schemas.microsoft.com/office/powerpoint/2010/main" val="3008473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40408A-14D7-2E93-7500-42AC3641D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fehlt noch?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307B8-12AD-6C5E-C52C-4E6309D3E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Login und Registrierungsverfahren</a:t>
            </a:r>
          </a:p>
          <a:p>
            <a:r>
              <a:rPr lang="de-DE" dirty="0"/>
              <a:t>Übermittlung der Zustellnummer</a:t>
            </a:r>
          </a:p>
        </p:txBody>
      </p:sp>
    </p:spTree>
    <p:extLst>
      <p:ext uri="{BB962C8B-B14F-4D97-AF65-F5344CB8AC3E}">
        <p14:creationId xmlns:p14="http://schemas.microsoft.com/office/powerpoint/2010/main" val="2297805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2AA80B-2426-A5AD-E4BC-2B4C5BE2C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de-DE" dirty="0"/>
              <a:t>Vielen Dank für eure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472393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070037-702B-6B18-E5AF-AC0CF41CD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 unserer Präsentation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6B2938-DDEA-4223-5348-9FAC604F5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Ideenfindung</a:t>
            </a:r>
          </a:p>
          <a:p>
            <a:r>
              <a:rPr lang="de-DE" dirty="0"/>
              <a:t>Vorstellung unseres Entity </a:t>
            </a:r>
            <a:r>
              <a:rPr lang="de-DE" dirty="0" err="1"/>
              <a:t>Relationship</a:t>
            </a:r>
            <a:r>
              <a:rPr lang="de-DE" dirty="0"/>
              <a:t> Modell</a:t>
            </a:r>
          </a:p>
          <a:p>
            <a:r>
              <a:rPr lang="de-DE" dirty="0"/>
              <a:t>Verwendete </a:t>
            </a:r>
            <a:r>
              <a:rPr lang="de-DE" dirty="0" err="1"/>
              <a:t>Framework‘s</a:t>
            </a:r>
            <a:r>
              <a:rPr lang="de-DE" dirty="0"/>
              <a:t> und Datenbank- Programm</a:t>
            </a:r>
          </a:p>
          <a:p>
            <a:r>
              <a:rPr lang="de-DE" dirty="0"/>
              <a:t>Spring Boot Architektur </a:t>
            </a:r>
          </a:p>
          <a:p>
            <a:r>
              <a:rPr lang="de-DE" dirty="0"/>
              <a:t>Kommunikation zwischen den Frameworks und der Datenbank </a:t>
            </a:r>
          </a:p>
          <a:p>
            <a:r>
              <a:rPr lang="de-DE" dirty="0"/>
              <a:t>Projektschema</a:t>
            </a:r>
          </a:p>
          <a:p>
            <a:r>
              <a:rPr lang="de-DE" dirty="0"/>
              <a:t>Vorstellung unser bisherigen  Projektarbeit</a:t>
            </a:r>
          </a:p>
          <a:p>
            <a:r>
              <a:rPr lang="de-DE" dirty="0"/>
              <a:t>Was fehlt noch?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9119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3920DF-E975-FEED-A083-EF5C0205C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5939"/>
            <a:ext cx="10515600" cy="1325563"/>
          </a:xfrm>
        </p:spPr>
        <p:txBody>
          <a:bodyPr/>
          <a:lstStyle/>
          <a:p>
            <a:r>
              <a:rPr lang="de-DE" dirty="0"/>
              <a:t>Entity </a:t>
            </a:r>
            <a:r>
              <a:rPr lang="de-DE" dirty="0" err="1"/>
              <a:t>Relationship</a:t>
            </a:r>
            <a:r>
              <a:rPr lang="de-DE" dirty="0"/>
              <a:t> 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C943D6-3D7E-5B66-E78F-1FFC6FE7C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pPr marL="457200" lvl="1" indent="0">
              <a:buNone/>
            </a:pPr>
            <a:br>
              <a:rPr lang="de-DE" dirty="0"/>
            </a:b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56A7D31-E038-F687-9647-55CDE40A1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797" y="1262718"/>
            <a:ext cx="4122406" cy="541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371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41DE72-7554-7A1A-9632-992CBEA5D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Verwendete </a:t>
            </a:r>
            <a:r>
              <a:rPr lang="de-DE" dirty="0" err="1"/>
              <a:t>Framework‘s</a:t>
            </a:r>
            <a:r>
              <a:rPr lang="de-DE" dirty="0"/>
              <a:t> und Datenbank- Programm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F3437A5-2E23-B4E6-8501-64BE87F9F7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41612" y="2201444"/>
            <a:ext cx="1331188" cy="1331188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C8C71B2-9BC9-376C-ED58-58188F444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513" y="2817996"/>
            <a:ext cx="2100233" cy="188665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BF447078-0F40-466A-9A60-34CB5A747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3912" y="3761321"/>
            <a:ext cx="3332496" cy="2731554"/>
          </a:xfrm>
          <a:prstGeom prst="rect">
            <a:avLst/>
          </a:prstGeom>
        </p:spPr>
      </p:pic>
      <p:sp>
        <p:nvSpPr>
          <p:cNvPr id="16" name="Inhaltsplatzhalter 2">
            <a:extLst>
              <a:ext uri="{FF2B5EF4-FFF2-40B4-BE49-F238E27FC236}">
                <a16:creationId xmlns:a16="http://schemas.microsoft.com/office/drawing/2014/main" id="{FBEDCA02-2881-64D9-721F-54963ED05766}"/>
              </a:ext>
            </a:extLst>
          </p:cNvPr>
          <p:cNvSpPr txBox="1">
            <a:spLocks/>
          </p:cNvSpPr>
          <p:nvPr/>
        </p:nvSpPr>
        <p:spPr>
          <a:xfrm>
            <a:off x="838200" y="2186609"/>
            <a:ext cx="6462313" cy="39903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Frontend</a:t>
            </a:r>
          </a:p>
          <a:p>
            <a:pPr lvl="1"/>
            <a:r>
              <a:rPr lang="de-DE" dirty="0"/>
              <a:t>Angular</a:t>
            </a:r>
          </a:p>
          <a:p>
            <a:r>
              <a:rPr lang="de-DE" dirty="0"/>
              <a:t>Backend</a:t>
            </a:r>
          </a:p>
          <a:p>
            <a:pPr lvl="1"/>
            <a:r>
              <a:rPr lang="de-DE" dirty="0"/>
              <a:t>Spring Boot</a:t>
            </a:r>
          </a:p>
          <a:p>
            <a:pPr lvl="1"/>
            <a:r>
              <a:rPr lang="de-DE" dirty="0"/>
              <a:t>MySQL</a:t>
            </a:r>
          </a:p>
          <a:p>
            <a:pPr marL="457200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9834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E0107D-7016-3A3F-3100-897C7C87E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Architektur 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0691C26-B943-90C8-2F2E-5C4985A0E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7066" y="2603500"/>
            <a:ext cx="8518680" cy="3416300"/>
          </a:xfrm>
        </p:spPr>
      </p:pic>
    </p:spTree>
    <p:extLst>
      <p:ext uri="{BB962C8B-B14F-4D97-AF65-F5344CB8AC3E}">
        <p14:creationId xmlns:p14="http://schemas.microsoft.com/office/powerpoint/2010/main" val="3687907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80C240-79EE-9513-48C3-AE99F4ED1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zwischen den Frameworks und der Datenbank 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EBDE574-04CD-1E57-D145-A7957A4D226E}"/>
              </a:ext>
            </a:extLst>
          </p:cNvPr>
          <p:cNvGrpSpPr/>
          <p:nvPr/>
        </p:nvGrpSpPr>
        <p:grpSpPr>
          <a:xfrm>
            <a:off x="1422400" y="2451100"/>
            <a:ext cx="9347200" cy="1955800"/>
            <a:chOff x="1422400" y="2549423"/>
            <a:chExt cx="9347200" cy="195580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E6D4DD20-D637-BD4D-DCFF-207B69834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22400" y="2549423"/>
              <a:ext cx="9347200" cy="1955800"/>
            </a:xfrm>
            <a:prstGeom prst="rect">
              <a:avLst/>
            </a:prstGeom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5DD43065-304B-A4FF-6D6E-CA0433F2D178}"/>
                </a:ext>
              </a:extLst>
            </p:cNvPr>
            <p:cNvSpPr txBox="1"/>
            <p:nvPr/>
          </p:nvSpPr>
          <p:spPr>
            <a:xfrm>
              <a:off x="9556955" y="3342657"/>
              <a:ext cx="9979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/>
                <a:t>MySQL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4317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8A8D5B-65E2-AC11-43D1-7A434E73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Projektschema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22F69A2A-B0A3-F545-B077-8DE91ABB8BF5}"/>
              </a:ext>
            </a:extLst>
          </p:cNvPr>
          <p:cNvGrpSpPr/>
          <p:nvPr/>
        </p:nvGrpSpPr>
        <p:grpSpPr>
          <a:xfrm>
            <a:off x="2585803" y="2363150"/>
            <a:ext cx="7802381" cy="3737618"/>
            <a:chOff x="1371599" y="1690688"/>
            <a:chExt cx="9206163" cy="4410080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E980F71D-3FB1-E44E-143B-2197631EE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71599" y="1690688"/>
              <a:ext cx="9206163" cy="4410080"/>
            </a:xfrm>
            <a:prstGeom prst="rect">
              <a:avLst/>
            </a:prstGeom>
          </p:spPr>
        </p:pic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E1F3C248-075B-D897-147E-2902F01FD5F5}"/>
                </a:ext>
              </a:extLst>
            </p:cNvPr>
            <p:cNvSpPr txBox="1"/>
            <p:nvPr/>
          </p:nvSpPr>
          <p:spPr>
            <a:xfrm>
              <a:off x="9505950" y="5419725"/>
              <a:ext cx="787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1400" dirty="0"/>
                <a:t>MySQL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3687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3E6A4-C27B-F906-A6A0-95459CEAC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/>
          </a:bodyPr>
          <a:lstStyle/>
          <a:p>
            <a:r>
              <a:rPr lang="de-DE" dirty="0"/>
              <a:t>Vorstellung unser bisherigen  Projektarbeit</a:t>
            </a:r>
          </a:p>
        </p:txBody>
      </p:sp>
    </p:spTree>
    <p:extLst>
      <p:ext uri="{BB962C8B-B14F-4D97-AF65-F5344CB8AC3E}">
        <p14:creationId xmlns:p14="http://schemas.microsoft.com/office/powerpoint/2010/main" val="1478761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1BFD814-F841-C804-ED7A-5E19DBE1E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2236" y="1690688"/>
            <a:ext cx="7301564" cy="4351338"/>
          </a:xfrm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180DB55F-D23F-5987-FF15-FBA353FE6EC7}"/>
              </a:ext>
            </a:extLst>
          </p:cNvPr>
          <p:cNvSpPr txBox="1">
            <a:spLocks/>
          </p:cNvSpPr>
          <p:nvPr/>
        </p:nvSpPr>
        <p:spPr>
          <a:xfrm>
            <a:off x="509666" y="2185363"/>
            <a:ext cx="3542570" cy="3856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Landing-Page</a:t>
            </a:r>
          </a:p>
          <a:p>
            <a:r>
              <a:rPr lang="de-DE" dirty="0"/>
              <a:t>Es werden sofort die Produkte aufgelistet</a:t>
            </a:r>
          </a:p>
        </p:txBody>
      </p:sp>
    </p:spTree>
    <p:extLst>
      <p:ext uri="{BB962C8B-B14F-4D97-AF65-F5344CB8AC3E}">
        <p14:creationId xmlns:p14="http://schemas.microsoft.com/office/powerpoint/2010/main" val="32251189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-Sitzungssaal">
  <a:themeElements>
    <a:clrScheme name="Ion-Sitzungssaal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-Sitzungssaal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-Sitzungssaal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{648E85C1-7A91-E449-84B3-F89E02EC5DB3}tf10001076</Template>
  <TotalTime>0</TotalTime>
  <Words>279</Words>
  <Application>Microsoft Macintosh PowerPoint</Application>
  <PresentationFormat>Breitbild</PresentationFormat>
  <Paragraphs>59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Ion-Sitzungssaal</vt:lpstr>
      <vt:lpstr>Projektpräsentation   Datenbankbasierte Web-Anwendungen</vt:lpstr>
      <vt:lpstr>Inhalt unserer Präsentation </vt:lpstr>
      <vt:lpstr>Entity Relationship Modell</vt:lpstr>
      <vt:lpstr>Verwendete Framework‘s und Datenbank- Programm</vt:lpstr>
      <vt:lpstr>Spring Boot Architektur </vt:lpstr>
      <vt:lpstr>Kommunikation zwischen den Frameworks und der Datenbank </vt:lpstr>
      <vt:lpstr>Projektschema</vt:lpstr>
      <vt:lpstr>Vorstellung unser bisherigen  Projektarbeit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Was fehlt noch?</vt:lpstr>
      <vt:lpstr>Vielen Dank für eure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Projektpräsentation   Datenbankbasierte Web-Anwendungen</dc:title>
  <dc:creator>Markus Wechsel</dc:creator>
  <cp:lastModifiedBy>Markus Wechsel</cp:lastModifiedBy>
  <cp:revision>2</cp:revision>
  <dcterms:created xsi:type="dcterms:W3CDTF">2022-07-17T16:55:49Z</dcterms:created>
  <dcterms:modified xsi:type="dcterms:W3CDTF">2022-07-21T11:51:07Z</dcterms:modified>
</cp:coreProperties>
</file>

<file path=docProps/thumbnail.jpeg>
</file>